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62" r:id="rId8"/>
    <p:sldId id="264" r:id="rId9"/>
    <p:sldId id="268" r:id="rId10"/>
    <p:sldId id="269" r:id="rId11"/>
    <p:sldId id="270" r:id="rId12"/>
    <p:sldId id="271" r:id="rId13"/>
    <p:sldId id="272" r:id="rId14"/>
    <p:sldId id="276" r:id="rId15"/>
    <p:sldId id="277" r:id="rId16"/>
    <p:sldId id="267" r:id="rId17"/>
    <p:sldId id="274" r:id="rId18"/>
    <p:sldId id="280" r:id="rId19"/>
    <p:sldId id="275" r:id="rId20"/>
    <p:sldId id="281" r:id="rId21"/>
    <p:sldId id="282" r:id="rId22"/>
    <p:sldId id="283" r:id="rId23"/>
    <p:sldId id="284" r:id="rId24"/>
    <p:sldId id="285" r:id="rId25"/>
    <p:sldId id="266" r:id="rId26"/>
    <p:sldId id="278" r:id="rId27"/>
    <p:sldId id="265" r:id="rId28"/>
  </p:sldIdLst>
  <p:sldSz cx="18288000" cy="10287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League Gothic" panose="020B0604020202020204" charset="0"/>
      <p:regular r:id="rId33"/>
    </p:embeddedFont>
    <p:embeddedFont>
      <p:font typeface="Montserrat Classic" panose="020B0604020202020204" charset="0"/>
      <p:regular r:id="rId34"/>
    </p:embeddedFont>
    <p:embeddedFont>
      <p:font typeface="Montserrat Classic Bold" panose="020B0604020202020204" charset="0"/>
      <p:regular r:id="rId35"/>
    </p:embeddedFont>
    <p:embeddedFont>
      <p:font typeface="Montserrat Light" panose="00000400000000000000" pitchFamily="2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3DEE72-6643-C263-22CF-BA17F8469D4B}" v="2" dt="2024-05-02T16:51:23.932"/>
    <p1510:client id="{3C07734B-B1CF-EBD9-5EBB-3E894A8549FC}" v="80" dt="2024-05-03T18:20:29.682"/>
    <p1510:client id="{4FB0DCED-B415-7E9F-3123-761ACFE07F15}" v="9" dt="2024-05-03T01:21:15.849"/>
    <p1510:client id="{756108AF-83ED-364E-AACB-BBD643F368BD}" v="65" dt="2024-05-02T17:49:15.3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419100" y="7953603"/>
            <a:ext cx="17449800" cy="19195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TextBox 5"/>
          <p:cNvSpPr txBox="1"/>
          <p:nvPr/>
        </p:nvSpPr>
        <p:spPr>
          <a:xfrm>
            <a:off x="2609870" y="1752880"/>
            <a:ext cx="13068261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6"/>
              </a:lnSpc>
            </a:pPr>
            <a:r>
              <a:rPr lang="en-US" sz="3200" spc="256" dirty="0">
                <a:solidFill>
                  <a:srgbClr val="1C2120"/>
                </a:solidFill>
                <a:latin typeface="Montserrat Classic" panose="020B0604020202020204" charset="0"/>
              </a:rPr>
              <a:t>A PRESENTATION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891068" y="3906923"/>
            <a:ext cx="15005758" cy="3386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CAR RENTAL</a:t>
            </a:r>
          </a:p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SYSTEM</a:t>
            </a:r>
          </a:p>
        </p:txBody>
      </p:sp>
      <p:sp>
        <p:nvSpPr>
          <p:cNvPr id="7" name="AutoShape 7"/>
          <p:cNvSpPr/>
          <p:nvPr/>
        </p:nvSpPr>
        <p:spPr>
          <a:xfrm>
            <a:off x="1028700" y="2736704"/>
            <a:ext cx="16230600" cy="907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8" name="Freeform 8"/>
          <p:cNvSpPr/>
          <p:nvPr/>
        </p:nvSpPr>
        <p:spPr>
          <a:xfrm>
            <a:off x="10668513" y="1448194"/>
            <a:ext cx="7884687" cy="7884687"/>
          </a:xfrm>
          <a:custGeom>
            <a:avLst/>
            <a:gdLst/>
            <a:ahLst/>
            <a:cxnLst/>
            <a:rect l="l" t="t" r="r" b="b"/>
            <a:pathLst>
              <a:path w="7884687" h="7884687">
                <a:moveTo>
                  <a:pt x="0" y="0"/>
                </a:moveTo>
                <a:lnTo>
                  <a:pt x="7884687" y="0"/>
                </a:lnTo>
                <a:lnTo>
                  <a:pt x="7884687" y="7884687"/>
                </a:lnTo>
                <a:lnTo>
                  <a:pt x="0" y="7884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09870" y="8403101"/>
            <a:ext cx="13068261" cy="91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Prepared by: Subash Gurung, Rikita Gharti, Namrata Bastola, </a:t>
            </a:r>
            <a:r>
              <a:rPr lang="en-US" sz="2800" spc="148" dirty="0" err="1">
                <a:solidFill>
                  <a:srgbClr val="F2EFEB"/>
                </a:solidFill>
                <a:latin typeface="Montserrat Classic" panose="020B0604020202020204" charset="0"/>
              </a:rPr>
              <a:t>R.A.Mon</a:t>
            </a: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 Tiwari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III: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CB2F9E-022C-457E-AB00-E4F2FF187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42470"/>
            <a:ext cx="12192000" cy="754902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7FE85EF-20C4-4ED0-BCFD-D26BBA99FF09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63776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0: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63679A-1BA9-4B68-B179-8E23B96EE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05349"/>
            <a:ext cx="12819107" cy="6333751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A41B89BC-D5A3-4757-9EAA-16C9ED6E322C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98337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1: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047D3A-601D-4A45-931D-547AC45F5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430" y="863651"/>
            <a:ext cx="10531570" cy="8253093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F6B339E-4646-4897-BBAD-437248E1006B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836681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2: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D7D5DB-8421-43CF-A726-79B6B54C8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638299"/>
            <a:ext cx="13397989" cy="725319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9DE7B3CF-9BAC-426B-A970-F701A3524968}"/>
              </a:ext>
            </a:extLst>
          </p:cNvPr>
          <p:cNvSpPr/>
          <p:nvPr/>
        </p:nvSpPr>
        <p:spPr>
          <a:xfrm>
            <a:off x="15758897" y="74356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43282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Er- Diagram: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B36BDD-F5C3-4CCB-BF86-2E2601929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04" y="1130801"/>
            <a:ext cx="13535025" cy="7991475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04E9036C-29B8-498E-ADC6-88E523DE2391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98898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Use Case Diagram: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911AC0-D498-4B94-8707-9D27935D1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354" y="1212835"/>
            <a:ext cx="7572375" cy="797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74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GANTT CHART: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C6B6B1-EAEF-4078-B68D-0C58FA8CF7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1615293"/>
            <a:ext cx="13226829" cy="74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CDA8BBD5-2270-4F67-9884-6414D494E44A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063687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Database Schema: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CD4F4E-F44A-4967-B5F9-5F9F7799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1558096"/>
            <a:ext cx="13487401" cy="7489426"/>
          </a:xfrm>
          <a:prstGeom prst="rect">
            <a:avLst/>
          </a:prstGeom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141293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Work Division Chart:</a:t>
            </a:r>
            <a:endParaRPr lang="en-US" dirty="0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036480"/>
              </p:ext>
            </p:extLst>
          </p:nvPr>
        </p:nvGraphicFramePr>
        <p:xfrm>
          <a:off x="1219200" y="1334728"/>
          <a:ext cx="14173200" cy="74554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483">
                  <a:extLst>
                    <a:ext uri="{9D8B030D-6E8A-4147-A177-3AD203B41FA5}">
                      <a16:colId xmlns:a16="http://schemas.microsoft.com/office/drawing/2014/main" val="83501691"/>
                    </a:ext>
                  </a:extLst>
                </a:gridCol>
                <a:gridCol w="3906955">
                  <a:extLst>
                    <a:ext uri="{9D8B030D-6E8A-4147-A177-3AD203B41FA5}">
                      <a16:colId xmlns:a16="http://schemas.microsoft.com/office/drawing/2014/main" val="4138596943"/>
                    </a:ext>
                  </a:extLst>
                </a:gridCol>
                <a:gridCol w="5498796">
                  <a:extLst>
                    <a:ext uri="{9D8B030D-6E8A-4147-A177-3AD203B41FA5}">
                      <a16:colId xmlns:a16="http://schemas.microsoft.com/office/drawing/2014/main" val="4151624271"/>
                    </a:ext>
                  </a:extLst>
                </a:gridCol>
                <a:gridCol w="3617966">
                  <a:extLst>
                    <a:ext uri="{9D8B030D-6E8A-4147-A177-3AD203B41FA5}">
                      <a16:colId xmlns:a16="http://schemas.microsoft.com/office/drawing/2014/main" val="2487440858"/>
                    </a:ext>
                  </a:extLst>
                </a:gridCol>
              </a:tblGrid>
              <a:tr h="52436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S.N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Name of the member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Work assigned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Remark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2463562808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+mn-ea"/>
                        </a:rPr>
                        <a:t>1.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Namrata Bastola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Managed documentation, contributed to UI design, and tested application functionalities.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638988116"/>
                  </a:ext>
                </a:extLst>
              </a:tr>
              <a:tr h="131091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2.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R.A Mohan Tiwari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Coding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Database Management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Problem identification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Requirement document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the project, handled all coding, database management, and problem-solving.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3740868692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3.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Rikita Gharti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documentation efforts, contributed to UI design, and conducted functional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002425788"/>
                  </a:ext>
                </a:extLst>
              </a:tr>
              <a:tr h="235964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4.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Subash Gurung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System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Full 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Designed system architecture, created a significant portion of the UI, and performed comprehensive functionality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161451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41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10" name="Freeform 2">
            <a:extLst>
              <a:ext uri="{FF2B5EF4-FFF2-40B4-BE49-F238E27FC236}">
                <a16:creationId xmlns:a16="http://schemas.microsoft.com/office/drawing/2014/main" id="{32134D91-D142-4473-A7A6-75188BC3D948}"/>
              </a:ext>
            </a:extLst>
          </p:cNvPr>
          <p:cNvSpPr/>
          <p:nvPr/>
        </p:nvSpPr>
        <p:spPr>
          <a:xfrm>
            <a:off x="5486400" y="3848100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4DC8FF19-2648-46CB-844C-330A0EB8A894}"/>
              </a:ext>
            </a:extLst>
          </p:cNvPr>
          <p:cNvSpPr txBox="1"/>
          <p:nvPr/>
        </p:nvSpPr>
        <p:spPr>
          <a:xfrm>
            <a:off x="7514534" y="2896268"/>
            <a:ext cx="3048000" cy="1903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4130" spc="423" dirty="0">
                <a:solidFill>
                  <a:srgbClr val="F2EFEB"/>
                </a:solidFill>
                <a:latin typeface="League Gothic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4623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64348" y="350196"/>
            <a:ext cx="7665303" cy="9586608"/>
            <a:chOff x="0" y="0"/>
            <a:chExt cx="5382430" cy="6731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82430" cy="6731534"/>
            </a:xfrm>
            <a:custGeom>
              <a:avLst/>
              <a:gdLst/>
              <a:ahLst/>
              <a:cxnLst/>
              <a:rect l="l" t="t" r="r" b="b"/>
              <a:pathLst>
                <a:path w="5382430" h="6731534">
                  <a:moveTo>
                    <a:pt x="0" y="0"/>
                  </a:moveTo>
                  <a:lnTo>
                    <a:pt x="0" y="6731534"/>
                  </a:lnTo>
                  <a:lnTo>
                    <a:pt x="5382430" y="6731534"/>
                  </a:lnTo>
                  <a:lnTo>
                    <a:pt x="5382430" y="0"/>
                  </a:lnTo>
                  <a:lnTo>
                    <a:pt x="0" y="0"/>
                  </a:lnTo>
                  <a:close/>
                  <a:moveTo>
                    <a:pt x="5321470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321470" y="59690"/>
                  </a:lnTo>
                  <a:lnTo>
                    <a:pt x="5321470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12825" y="3642254"/>
            <a:ext cx="7124701" cy="1922992"/>
            <a:chOff x="0" y="0"/>
            <a:chExt cx="9499601" cy="2563989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9085673" cy="1962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920"/>
                </a:lnSpc>
              </a:pPr>
              <a:r>
                <a:rPr lang="en-US" sz="10400" spc="311">
                  <a:solidFill>
                    <a:srgbClr val="1C2120"/>
                  </a:solidFill>
                  <a:latin typeface="League Gothic"/>
                </a:rPr>
                <a:t>INTRODUCTION​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2436989"/>
              <a:ext cx="9499601" cy="127001"/>
            </a:xfrm>
            <a:prstGeom prst="rect">
              <a:avLst/>
            </a:prstGeom>
            <a:solidFill>
              <a:srgbClr val="1C212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507096" y="851072"/>
            <a:ext cx="7179806" cy="8740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Fleet-Ease, the ultimate solution for car rental management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 combines efficiency and convenience, ensuring reliable operations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Utilizing performance optimization strategies for seamless operation, Fleet-Ease ensures a smooth and efficient rental process</a:t>
            </a:r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spc="142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5B800A2-FF00-40C0-BDAC-DA4054D0A230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562100"/>
            <a:ext cx="5181600" cy="7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Login Page: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22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Home Page: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485900"/>
            <a:ext cx="13030200" cy="716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769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Add Cars: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62100"/>
            <a:ext cx="13258800" cy="7696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364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Add Customers: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305508"/>
            <a:ext cx="13182600" cy="76479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8121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Statistics: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0200"/>
            <a:ext cx="13868400" cy="7429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01352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77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are the functions achieved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Problems have been solved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requirements have been met?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makes our Project different from others?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PROJECT’S RESULTS​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9B65C4E8-91E6-4DA4-B39C-A762F4C88B32}"/>
              </a:ext>
            </a:extLst>
          </p:cNvPr>
          <p:cNvSpPr/>
          <p:nvPr/>
        </p:nvSpPr>
        <p:spPr>
          <a:xfrm>
            <a:off x="15758897" y="6356417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4650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1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Enhanced UI/UX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Data Backup and Security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Driver Verification and License Management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Advanced Car management features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48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FUTURE ENHANCEMENTS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EFD99F2-92B6-4755-96B2-424964FCB6F5}"/>
              </a:ext>
            </a:extLst>
          </p:cNvPr>
          <p:cNvSpPr/>
          <p:nvPr/>
        </p:nvSpPr>
        <p:spPr>
          <a:xfrm>
            <a:off x="15758897" y="6346026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20307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21991" y="4294274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19800" y="3345296"/>
            <a:ext cx="6017728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5000" spc="423" dirty="0">
                <a:solidFill>
                  <a:srgbClr val="F2EFEB"/>
                </a:solidFill>
                <a:latin typeface="League Gothic"/>
              </a:rPr>
              <a:t>THANKYOU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62914" y="5041064"/>
            <a:ext cx="6562172" cy="51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2"/>
              </a:lnSpc>
              <a:spcBef>
                <a:spcPct val="0"/>
              </a:spcBef>
            </a:pPr>
            <a:r>
              <a:rPr lang="en-US" sz="3792" spc="113" dirty="0">
                <a:solidFill>
                  <a:srgbClr val="F2EFEB"/>
                </a:solidFill>
                <a:latin typeface="Montserrat Classic" panose="020B0604020202020204" charset="0"/>
              </a:rPr>
              <a:t>WE’RE OPEN FOR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40" r="-3654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PROBLEMS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6521" y="2603769"/>
            <a:ext cx="7567158" cy="420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Inefficient Manual Processes​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Economic Efficiency​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Poor Customer Experience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Complex Interface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Limited Accessibility</a:t>
            </a:r>
          </a:p>
          <a:p>
            <a:pPr>
              <a:lnSpc>
                <a:spcPts val="4452"/>
              </a:lnSpc>
            </a:pPr>
            <a:endParaRPr lang="en-US" sz="3180" spc="127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56AAE44-F48A-4C22-B62F-0798577E276B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378" r="-3637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OBJECTIVES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42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Easiness in Rental Processes​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Enhanced User Experience​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Real-time Availability Updates​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Secure Data Management​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Cost Efficiency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17225346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15637538" cy="45719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7" name="TextBox 7"/>
          <p:cNvSpPr txBox="1"/>
          <p:nvPr/>
        </p:nvSpPr>
        <p:spPr>
          <a:xfrm>
            <a:off x="5546923" y="924140"/>
            <a:ext cx="7194153" cy="1401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 dirty="0">
                <a:solidFill>
                  <a:srgbClr val="1C2120"/>
                </a:solidFill>
                <a:latin typeface="League Gothic"/>
              </a:rPr>
              <a:t>Our Requirements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3560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Registration and Authentication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Management with User Types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Car Inventory Management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Rental Management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C889F5-9589-43DB-86F1-47055BE2AC5E}"/>
              </a:ext>
            </a:extLst>
          </p:cNvPr>
          <p:cNvSpPr txBox="1"/>
          <p:nvPr/>
        </p:nvSpPr>
        <p:spPr>
          <a:xfrm>
            <a:off x="9047222" y="3136496"/>
            <a:ext cx="7963990" cy="232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Non- 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Performance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Reliability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Security</a:t>
            </a: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B8E9738-1309-416F-BEF6-994668690525}"/>
              </a:ext>
            </a:extLst>
          </p:cNvPr>
          <p:cNvSpPr/>
          <p:nvPr/>
        </p:nvSpPr>
        <p:spPr>
          <a:xfrm>
            <a:off x="15621000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73306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762000" y="762000"/>
            <a:ext cx="8556885" cy="8763000"/>
          </a:xfrm>
          <a:custGeom>
            <a:avLst/>
            <a:gdLst/>
            <a:ahLst/>
            <a:cxnLst/>
            <a:rect l="l" t="t" r="r" b="b"/>
            <a:pathLst>
              <a:path w="8556885" h="8763000">
                <a:moveTo>
                  <a:pt x="0" y="0"/>
                </a:moveTo>
                <a:lnTo>
                  <a:pt x="8556885" y="0"/>
                </a:lnTo>
                <a:lnTo>
                  <a:pt x="8556885" y="8763000"/>
                </a:lnTo>
                <a:lnTo>
                  <a:pt x="0" y="8763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1" r="-528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DEVELOPMENT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56508" y="3509386"/>
            <a:ext cx="4473143" cy="41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9"/>
              </a:lnSpc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For Presentation slides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62266" y="3502362"/>
            <a:ext cx="4916075" cy="2873038"/>
            <a:chOff x="0" y="-19050"/>
            <a:chExt cx="6554767" cy="38307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 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POWERPOINT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645623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ADOBE PHOTOSHOP: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3785" y="1306606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DISCORD: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3785" y="1901252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DRAW.IO: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3917" y="2562234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 WORD: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3917" y="3223216"/>
              <a:ext cx="6450850" cy="588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5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VISUAL STUDIO 2022: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103957" y="4000381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graphical logos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20303" y="44990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meetings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920303" y="49631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Diagrams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920303" y="54612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Gantt Chart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70098" y="59253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coding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CEF5-C2CC-6BB2-99E1-E8C3254E507A}"/>
              </a:ext>
            </a:extLst>
          </p:cNvPr>
          <p:cNvSpPr txBox="1"/>
          <p:nvPr/>
        </p:nvSpPr>
        <p:spPr>
          <a:xfrm>
            <a:off x="10826079" y="6384086"/>
            <a:ext cx="3028950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50" dirty="0">
                <a:solidFill>
                  <a:srgbClr val="1C2120"/>
                </a:solidFill>
                <a:latin typeface="Montserrat Classic" panose="020B0604020202020204" charset="0"/>
              </a:rPr>
              <a:t>For DATABASE</a:t>
            </a:r>
            <a:endParaRPr lang="en-US" sz="2550" dirty="0">
              <a:latin typeface="Montserrat Classic" panose="020B0604020202020204" charset="0"/>
              <a:cs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43290-27CA-0B0D-AF2C-13A1B4D44F65}"/>
              </a:ext>
            </a:extLst>
          </p:cNvPr>
          <p:cNvSpPr txBox="1"/>
          <p:nvPr/>
        </p:nvSpPr>
        <p:spPr>
          <a:xfrm>
            <a:off x="9517605" y="6393009"/>
            <a:ext cx="5600700" cy="5616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50" dirty="0">
                <a:solidFill>
                  <a:srgbClr val="1C2120"/>
                </a:solidFill>
                <a:latin typeface="Montserrat Classic" panose="020B0604020202020204" charset="0"/>
              </a:rPr>
              <a:t>MSQL:</a:t>
            </a:r>
            <a:endParaRPr lang="en-US" dirty="0">
              <a:latin typeface="Montserrat Classic" panose="020B0604020202020204" charset="0"/>
            </a:endParaRPr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2568917-351D-4566-A4B2-3F8775D26CF3}"/>
              </a:ext>
            </a:extLst>
          </p:cNvPr>
          <p:cNvSpPr/>
          <p:nvPr/>
        </p:nvSpPr>
        <p:spPr>
          <a:xfrm>
            <a:off x="15797671" y="7733132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687582" y="1986733"/>
            <a:ext cx="8456418" cy="5952865"/>
          </a:xfrm>
          <a:custGeom>
            <a:avLst/>
            <a:gdLst/>
            <a:ahLst/>
            <a:cxnLst/>
            <a:rect l="l" t="t" r="r" b="b"/>
            <a:pathLst>
              <a:path w="8456418" h="5952865">
                <a:moveTo>
                  <a:pt x="0" y="0"/>
                </a:moveTo>
                <a:lnTo>
                  <a:pt x="8456418" y="0"/>
                </a:lnTo>
                <a:lnTo>
                  <a:pt x="8456418" y="5952865"/>
                </a:lnTo>
                <a:lnTo>
                  <a:pt x="0" y="59528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987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58704" y="3151717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Agile methodologies emphasize iterative development, collaboration, and flexibility in response to changing requirements.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58704" y="5733454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Allows for frequent feedback loops, early delivery of working software, and close collaboration between the coder and documentation team.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260CE7EE-8C77-4812-A6E4-47F62CC91199}"/>
              </a:ext>
            </a:extLst>
          </p:cNvPr>
          <p:cNvSpPr/>
          <p:nvPr/>
        </p:nvSpPr>
        <p:spPr>
          <a:xfrm>
            <a:off x="15758897" y="75880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I: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11E362-37C7-4580-9D8D-69343F57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592" y="1449805"/>
            <a:ext cx="7581900" cy="6742125"/>
          </a:xfrm>
          <a:prstGeom prst="rect">
            <a:avLst/>
          </a:prstGeom>
        </p:spPr>
      </p:pic>
      <p:sp>
        <p:nvSpPr>
          <p:cNvPr id="14" name="Freeform 7">
            <a:extLst>
              <a:ext uri="{FF2B5EF4-FFF2-40B4-BE49-F238E27FC236}">
                <a16:creationId xmlns:a16="http://schemas.microsoft.com/office/drawing/2014/main" id="{473406F7-D86B-4B6E-B9C5-34D7316130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E26CA5-948C-4AE8-A7C7-E0E332C07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526923"/>
            <a:ext cx="11358451" cy="721011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C6FA2DFE-6A34-48EB-9EDE-871AE352AC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68940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421</Words>
  <Application>Microsoft Office PowerPoint</Application>
  <PresentationFormat>Custom</PresentationFormat>
  <Paragraphs>109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Montserrat Light</vt:lpstr>
      <vt:lpstr>Aptos</vt:lpstr>
      <vt:lpstr>Arial</vt:lpstr>
      <vt:lpstr>Montserrat Classic Bold</vt:lpstr>
      <vt:lpstr>Montserrat Classic</vt:lpstr>
      <vt:lpstr>League Gothic</vt:lpstr>
      <vt:lpstr>Symbol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Black Vinyl Renaissance Presentation</dc:title>
  <dc:creator>R.A.MON</dc:creator>
  <cp:lastModifiedBy>R.A.MON !</cp:lastModifiedBy>
  <cp:revision>57</cp:revision>
  <dcterms:created xsi:type="dcterms:W3CDTF">2006-08-16T00:00:00Z</dcterms:created>
  <dcterms:modified xsi:type="dcterms:W3CDTF">2024-06-30T09:51:03Z</dcterms:modified>
  <dc:identifier>DAGEFzHS8Fw</dc:identifier>
</cp:coreProperties>
</file>

<file path=docProps/thumbnail.jpeg>
</file>